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76" r:id="rId2"/>
    <p:sldId id="273" r:id="rId3"/>
    <p:sldId id="274" r:id="rId4"/>
    <p:sldId id="278" r:id="rId5"/>
    <p:sldId id="257" r:id="rId6"/>
    <p:sldId id="284" r:id="rId7"/>
    <p:sldId id="259" r:id="rId8"/>
    <p:sldId id="279" r:id="rId9"/>
    <p:sldId id="280" r:id="rId10"/>
    <p:sldId id="271" r:id="rId11"/>
    <p:sldId id="261" r:id="rId12"/>
    <p:sldId id="262" r:id="rId13"/>
    <p:sldId id="263" r:id="rId14"/>
    <p:sldId id="264" r:id="rId15"/>
    <p:sldId id="281" r:id="rId16"/>
    <p:sldId id="283" r:id="rId17"/>
    <p:sldId id="269" r:id="rId18"/>
    <p:sldId id="277" r:id="rId19"/>
    <p:sldId id="282" r:id="rId20"/>
    <p:sldId id="268" r:id="rId21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1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C9F5A2-1538-487B-A4F2-C727032E9648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0142C5E-3E19-4AE0-B95F-FF615FA6E9AF}">
      <dgm:prSet/>
      <dgm:spPr/>
      <dgm:t>
        <a:bodyPr/>
        <a:lstStyle/>
        <a:p>
          <a:pPr algn="ctr"/>
          <a:r>
            <a:rPr lang="en-US" dirty="0"/>
            <a:t>Make the </a:t>
          </a:r>
          <a:r>
            <a:rPr lang="en-US" u="sng" dirty="0"/>
            <a:t>Decision</a:t>
          </a:r>
          <a:r>
            <a:rPr lang="en-US" dirty="0"/>
            <a:t> to Host a Class!!!</a:t>
          </a:r>
        </a:p>
      </dgm:t>
    </dgm:pt>
    <dgm:pt modelId="{1C7D13D2-3C2B-4B5C-B48D-782F8F483390}" type="parTrans" cxnId="{9FD0B2A0-9BE8-4F8F-AEA0-3C552947F1B0}">
      <dgm:prSet/>
      <dgm:spPr/>
      <dgm:t>
        <a:bodyPr/>
        <a:lstStyle/>
        <a:p>
          <a:endParaRPr lang="en-US"/>
        </a:p>
      </dgm:t>
    </dgm:pt>
    <dgm:pt modelId="{9DE0FD51-6D61-480F-9D74-AD51BCA17A41}" type="sibTrans" cxnId="{9FD0B2A0-9BE8-4F8F-AEA0-3C552947F1B0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91CA6145-01E0-40D2-BC0D-DE8240C89020}">
      <dgm:prSet/>
      <dgm:spPr/>
      <dgm:t>
        <a:bodyPr/>
        <a:lstStyle/>
        <a:p>
          <a:pPr algn="ctr"/>
          <a:r>
            <a:rPr lang="en-US" dirty="0"/>
            <a:t>Select a class</a:t>
          </a:r>
        </a:p>
      </dgm:t>
    </dgm:pt>
    <dgm:pt modelId="{B5879378-25DB-4A1A-A847-A5A3E15CD988}" type="parTrans" cxnId="{EB6DA274-7071-44AE-ACD8-960EEF37E13A}">
      <dgm:prSet/>
      <dgm:spPr/>
      <dgm:t>
        <a:bodyPr/>
        <a:lstStyle/>
        <a:p>
          <a:endParaRPr lang="en-US"/>
        </a:p>
      </dgm:t>
    </dgm:pt>
    <dgm:pt modelId="{27B37DBF-2B3E-4960-A638-945FAA6A62D1}" type="sibTrans" cxnId="{EB6DA274-7071-44AE-ACD8-960EEF37E13A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65AAF9DD-9C9D-45ED-B255-51D24D0F1003}">
      <dgm:prSet/>
      <dgm:spPr/>
      <dgm:t>
        <a:bodyPr/>
        <a:lstStyle/>
        <a:p>
          <a:pPr algn="ctr"/>
          <a:r>
            <a:rPr lang="en-US"/>
            <a:t>Facility</a:t>
          </a:r>
        </a:p>
      </dgm:t>
    </dgm:pt>
    <dgm:pt modelId="{49D85E32-9322-44B8-880B-4238897EE02C}" type="parTrans" cxnId="{B61CCDC6-8545-408A-A324-8A98B6D64245}">
      <dgm:prSet/>
      <dgm:spPr/>
      <dgm:t>
        <a:bodyPr/>
        <a:lstStyle/>
        <a:p>
          <a:endParaRPr lang="en-US"/>
        </a:p>
      </dgm:t>
    </dgm:pt>
    <dgm:pt modelId="{37F89AFF-597C-44A9-828A-9DDC615DBD77}" type="sibTrans" cxnId="{B61CCDC6-8545-408A-A324-8A98B6D64245}">
      <dgm:prSet/>
      <dgm:spPr/>
      <dgm:t>
        <a:bodyPr/>
        <a:lstStyle/>
        <a:p>
          <a:endParaRPr lang="en-US"/>
        </a:p>
      </dgm:t>
    </dgm:pt>
    <dgm:pt modelId="{D02083A1-D9F5-4139-9A08-8651AFF46BDA}">
      <dgm:prSet/>
      <dgm:spPr/>
      <dgm:t>
        <a:bodyPr/>
        <a:lstStyle/>
        <a:p>
          <a:pPr algn="ctr"/>
          <a:r>
            <a:rPr lang="en-US" dirty="0"/>
            <a:t>Instructor</a:t>
          </a:r>
        </a:p>
      </dgm:t>
    </dgm:pt>
    <dgm:pt modelId="{393B2D71-52C3-4409-A299-FE10AFD5AF35}" type="parTrans" cxnId="{F65F2409-C4E0-4CFC-9143-79E24CB8D5EE}">
      <dgm:prSet/>
      <dgm:spPr/>
      <dgm:t>
        <a:bodyPr/>
        <a:lstStyle/>
        <a:p>
          <a:endParaRPr lang="en-US"/>
        </a:p>
      </dgm:t>
    </dgm:pt>
    <dgm:pt modelId="{BAFD292A-4D61-4ADD-A6F3-EC7C04F8C768}" type="sibTrans" cxnId="{F65F2409-C4E0-4CFC-9143-79E24CB8D5EE}">
      <dgm:prSet/>
      <dgm:spPr/>
      <dgm:t>
        <a:bodyPr/>
        <a:lstStyle/>
        <a:p>
          <a:endParaRPr lang="en-US"/>
        </a:p>
      </dgm:t>
    </dgm:pt>
    <dgm:pt modelId="{AC4D3EA3-8898-4190-8448-7F27378F1E72}">
      <dgm:prSet/>
      <dgm:spPr/>
      <dgm:t>
        <a:bodyPr/>
        <a:lstStyle/>
        <a:p>
          <a:pPr algn="ctr"/>
          <a:r>
            <a:rPr lang="en-US" dirty="0"/>
            <a:t>Submit CSMA</a:t>
          </a:r>
        </a:p>
      </dgm:t>
    </dgm:pt>
    <dgm:pt modelId="{D0020204-271A-463A-AFB2-E06F78284DE3}" type="parTrans" cxnId="{777BE54E-C4D6-4399-A139-2BA804CE7998}">
      <dgm:prSet/>
      <dgm:spPr/>
      <dgm:t>
        <a:bodyPr/>
        <a:lstStyle/>
        <a:p>
          <a:endParaRPr lang="en-US"/>
        </a:p>
      </dgm:t>
    </dgm:pt>
    <dgm:pt modelId="{E50647F8-CB1D-43AF-B0EB-866E15B1CC83}" type="sibTrans" cxnId="{777BE54E-C4D6-4399-A139-2BA804CE7998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F3F78776-613E-48DF-AC1A-65D61BDB130D}">
      <dgm:prSet/>
      <dgm:spPr/>
      <dgm:t>
        <a:bodyPr/>
        <a:lstStyle/>
        <a:p>
          <a:pPr algn="ctr"/>
          <a:r>
            <a:rPr lang="en-US" dirty="0"/>
            <a:t>Advertise!!!</a:t>
          </a:r>
        </a:p>
      </dgm:t>
    </dgm:pt>
    <dgm:pt modelId="{D1B9B490-4509-416A-AA23-005CADD65076}" type="parTrans" cxnId="{F5A82177-533E-4DB9-8A85-5AAE7EB1AB83}">
      <dgm:prSet/>
      <dgm:spPr/>
      <dgm:t>
        <a:bodyPr/>
        <a:lstStyle/>
        <a:p>
          <a:endParaRPr lang="en-US"/>
        </a:p>
      </dgm:t>
    </dgm:pt>
    <dgm:pt modelId="{D3129946-B13B-4E49-AA62-4126B4EE134F}" type="sibTrans" cxnId="{F5A82177-533E-4DB9-8A85-5AAE7EB1AB83}">
      <dgm:prSet/>
      <dgm:spPr/>
      <dgm:t>
        <a:bodyPr/>
        <a:lstStyle/>
        <a:p>
          <a:endParaRPr lang="en-US"/>
        </a:p>
      </dgm:t>
    </dgm:pt>
    <dgm:pt modelId="{424FF1A2-338D-48EB-B565-3690EF5A1EC1}">
      <dgm:prSet/>
      <dgm:spPr/>
      <dgm:t>
        <a:bodyPr/>
        <a:lstStyle/>
        <a:p>
          <a:pPr algn="ctr"/>
          <a:r>
            <a:rPr lang="en-US" dirty="0"/>
            <a:t>Book Order</a:t>
          </a:r>
        </a:p>
      </dgm:t>
    </dgm:pt>
    <dgm:pt modelId="{A59C821D-A127-4A14-A31B-9B0C1D5906ED}" type="parTrans" cxnId="{B91249AD-162E-4266-9EA3-0E64D44A1301}">
      <dgm:prSet/>
      <dgm:spPr/>
      <dgm:t>
        <a:bodyPr/>
        <a:lstStyle/>
        <a:p>
          <a:endParaRPr lang="en-US"/>
        </a:p>
      </dgm:t>
    </dgm:pt>
    <dgm:pt modelId="{E6EC4FD5-0612-455F-A8B4-48F0183F6C84}" type="sibTrans" cxnId="{B91249AD-162E-4266-9EA3-0E64D44A1301}">
      <dgm:prSet/>
      <dgm:spPr/>
      <dgm:t>
        <a:bodyPr/>
        <a:lstStyle/>
        <a:p>
          <a:endParaRPr lang="en-US"/>
        </a:p>
      </dgm:t>
    </dgm:pt>
    <dgm:pt modelId="{5854A9ED-25AD-4D88-84BB-13961CDC16BA}">
      <dgm:prSet/>
      <dgm:spPr/>
      <dgm:t>
        <a:bodyPr/>
        <a:lstStyle/>
        <a:p>
          <a:pPr algn="ctr"/>
          <a:r>
            <a:rPr lang="en-US" dirty="0"/>
            <a:t>Invoice Review</a:t>
          </a:r>
        </a:p>
      </dgm:t>
    </dgm:pt>
    <dgm:pt modelId="{09BD97B0-7A6B-44AD-A7B8-0984426ABB96}" type="parTrans" cxnId="{2614997C-FB0E-4283-85AC-380883D86510}">
      <dgm:prSet/>
      <dgm:spPr/>
      <dgm:t>
        <a:bodyPr/>
        <a:lstStyle/>
        <a:p>
          <a:endParaRPr lang="en-US"/>
        </a:p>
      </dgm:t>
    </dgm:pt>
    <dgm:pt modelId="{78594EA0-DD0F-440B-A1BE-25F44BEEDB68}" type="sibTrans" cxnId="{2614997C-FB0E-4283-85AC-380883D86510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711C698B-A451-497A-931A-16FD74E86386}">
      <dgm:prSet/>
      <dgm:spPr/>
      <dgm:t>
        <a:bodyPr/>
        <a:lstStyle/>
        <a:p>
          <a:pPr algn="ctr"/>
          <a:r>
            <a:rPr lang="en-US" dirty="0"/>
            <a:t>Repeat!!!</a:t>
          </a:r>
        </a:p>
      </dgm:t>
    </dgm:pt>
    <dgm:pt modelId="{B1E460EF-D813-4E21-BE4D-20DD46FB3196}" type="parTrans" cxnId="{116FB881-DE26-46F8-877F-33E2519E7C09}">
      <dgm:prSet/>
      <dgm:spPr/>
      <dgm:t>
        <a:bodyPr/>
        <a:lstStyle/>
        <a:p>
          <a:endParaRPr lang="en-US"/>
        </a:p>
      </dgm:t>
    </dgm:pt>
    <dgm:pt modelId="{D330B64E-9889-4FAB-B8E3-300850C79756}" type="sibTrans" cxnId="{116FB881-DE26-46F8-877F-33E2519E7C09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B9DC918B-BF33-4B67-89E2-4CDE54594B75}" type="pres">
      <dgm:prSet presAssocID="{2AC9F5A2-1538-487B-A4F2-C727032E9648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7B1DF8-54BF-407E-AA8B-06B3E3352C48}" type="pres">
      <dgm:prSet presAssocID="{90142C5E-3E19-4AE0-B95F-FF615FA6E9AF}" presName="compositeNode" presStyleCnt="0">
        <dgm:presLayoutVars>
          <dgm:bulletEnabled val="1"/>
        </dgm:presLayoutVars>
      </dgm:prSet>
      <dgm:spPr/>
    </dgm:pt>
    <dgm:pt modelId="{60F99AFD-DA54-4F33-AF12-FB2037424390}" type="pres">
      <dgm:prSet presAssocID="{90142C5E-3E19-4AE0-B95F-FF615FA6E9AF}" presName="bgRect" presStyleLbl="bgAccFollowNode1" presStyleIdx="0" presStyleCnt="5"/>
      <dgm:spPr/>
      <dgm:t>
        <a:bodyPr/>
        <a:lstStyle/>
        <a:p>
          <a:endParaRPr lang="en-US"/>
        </a:p>
      </dgm:t>
    </dgm:pt>
    <dgm:pt modelId="{F2B2F75B-54A1-4CF0-B554-280F1715737D}" type="pres">
      <dgm:prSet presAssocID="{9DE0FD51-6D61-480F-9D74-AD51BCA17A41}" presName="sibTransNodeCircle" presStyleLbl="alignNode1" presStyleIdx="0" presStyleCnt="10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F506F3BE-6483-4A80-BBC2-272FDB393335}" type="pres">
      <dgm:prSet presAssocID="{90142C5E-3E19-4AE0-B95F-FF615FA6E9AF}" presName="bottomLine" presStyleLbl="alignNode1" presStyleIdx="1" presStyleCnt="10">
        <dgm:presLayoutVars/>
      </dgm:prSet>
      <dgm:spPr/>
    </dgm:pt>
    <dgm:pt modelId="{A2A0C0BD-14FC-426A-88B4-AE36E37524C1}" type="pres">
      <dgm:prSet presAssocID="{90142C5E-3E19-4AE0-B95F-FF615FA6E9AF}" presName="nodeText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4ADF15-56EF-484B-90A7-8BFC744C0A02}" type="pres">
      <dgm:prSet presAssocID="{9DE0FD51-6D61-480F-9D74-AD51BCA17A41}" presName="sibTrans" presStyleCnt="0"/>
      <dgm:spPr/>
    </dgm:pt>
    <dgm:pt modelId="{5F367F9A-6648-4D8F-9284-83F1C6526D84}" type="pres">
      <dgm:prSet presAssocID="{91CA6145-01E0-40D2-BC0D-DE8240C89020}" presName="compositeNode" presStyleCnt="0">
        <dgm:presLayoutVars>
          <dgm:bulletEnabled val="1"/>
        </dgm:presLayoutVars>
      </dgm:prSet>
      <dgm:spPr/>
    </dgm:pt>
    <dgm:pt modelId="{6BC2E4B9-A06A-4A50-86D8-40F7A5844545}" type="pres">
      <dgm:prSet presAssocID="{91CA6145-01E0-40D2-BC0D-DE8240C89020}" presName="bgRect" presStyleLbl="bgAccFollowNode1" presStyleIdx="1" presStyleCnt="5"/>
      <dgm:spPr/>
      <dgm:t>
        <a:bodyPr/>
        <a:lstStyle/>
        <a:p>
          <a:endParaRPr lang="en-US"/>
        </a:p>
      </dgm:t>
    </dgm:pt>
    <dgm:pt modelId="{920844C0-CD64-4EEA-9B2B-96D8388EF1C8}" type="pres">
      <dgm:prSet presAssocID="{27B37DBF-2B3E-4960-A638-945FAA6A62D1}" presName="sibTransNodeCircle" presStyleLbl="alignNode1" presStyleIdx="2" presStyleCnt="10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6C2AABB5-884A-4069-9254-A4C141C1EAE3}" type="pres">
      <dgm:prSet presAssocID="{91CA6145-01E0-40D2-BC0D-DE8240C89020}" presName="bottomLine" presStyleLbl="alignNode1" presStyleIdx="3" presStyleCnt="10">
        <dgm:presLayoutVars/>
      </dgm:prSet>
      <dgm:spPr/>
    </dgm:pt>
    <dgm:pt modelId="{560D617A-31BC-43DE-8862-4E08DE7FE0BD}" type="pres">
      <dgm:prSet presAssocID="{91CA6145-01E0-40D2-BC0D-DE8240C89020}" presName="nodeText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8A9DEC-DEB5-40AE-B801-DB998B920B10}" type="pres">
      <dgm:prSet presAssocID="{27B37DBF-2B3E-4960-A638-945FAA6A62D1}" presName="sibTrans" presStyleCnt="0"/>
      <dgm:spPr/>
    </dgm:pt>
    <dgm:pt modelId="{708DA60A-3DF1-4F44-9CA4-C5F85DC519E4}" type="pres">
      <dgm:prSet presAssocID="{AC4D3EA3-8898-4190-8448-7F27378F1E72}" presName="compositeNode" presStyleCnt="0">
        <dgm:presLayoutVars>
          <dgm:bulletEnabled val="1"/>
        </dgm:presLayoutVars>
      </dgm:prSet>
      <dgm:spPr/>
    </dgm:pt>
    <dgm:pt modelId="{C04BD4B6-FEAA-4794-AC71-DB9438F0E2C9}" type="pres">
      <dgm:prSet presAssocID="{AC4D3EA3-8898-4190-8448-7F27378F1E72}" presName="bgRect" presStyleLbl="bgAccFollowNode1" presStyleIdx="2" presStyleCnt="5"/>
      <dgm:spPr/>
      <dgm:t>
        <a:bodyPr/>
        <a:lstStyle/>
        <a:p>
          <a:endParaRPr lang="en-US"/>
        </a:p>
      </dgm:t>
    </dgm:pt>
    <dgm:pt modelId="{48366A61-2B57-4275-B069-873E4D1C0038}" type="pres">
      <dgm:prSet presAssocID="{E50647F8-CB1D-43AF-B0EB-866E15B1CC83}" presName="sibTransNodeCircle" presStyleLbl="alignNode1" presStyleIdx="4" presStyleCnt="10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CEDF852D-F6BE-4137-B364-2622F7F1F88E}" type="pres">
      <dgm:prSet presAssocID="{AC4D3EA3-8898-4190-8448-7F27378F1E72}" presName="bottomLine" presStyleLbl="alignNode1" presStyleIdx="5" presStyleCnt="10">
        <dgm:presLayoutVars/>
      </dgm:prSet>
      <dgm:spPr/>
    </dgm:pt>
    <dgm:pt modelId="{70E692CC-10E4-4E90-8C07-115659513E0D}" type="pres">
      <dgm:prSet presAssocID="{AC4D3EA3-8898-4190-8448-7F27378F1E72}" presName="nodeText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3D2A3-868A-4158-B4D4-258F82C21C9A}" type="pres">
      <dgm:prSet presAssocID="{E50647F8-CB1D-43AF-B0EB-866E15B1CC83}" presName="sibTrans" presStyleCnt="0"/>
      <dgm:spPr/>
    </dgm:pt>
    <dgm:pt modelId="{BBB23F7D-300E-4EF6-BBAF-3E3C33E1D838}" type="pres">
      <dgm:prSet presAssocID="{5854A9ED-25AD-4D88-84BB-13961CDC16BA}" presName="compositeNode" presStyleCnt="0">
        <dgm:presLayoutVars>
          <dgm:bulletEnabled val="1"/>
        </dgm:presLayoutVars>
      </dgm:prSet>
      <dgm:spPr/>
    </dgm:pt>
    <dgm:pt modelId="{FF7057D9-10E1-4CF6-979B-00C3FEF91536}" type="pres">
      <dgm:prSet presAssocID="{5854A9ED-25AD-4D88-84BB-13961CDC16BA}" presName="bgRect" presStyleLbl="bgAccFollowNode1" presStyleIdx="3" presStyleCnt="5"/>
      <dgm:spPr/>
      <dgm:t>
        <a:bodyPr/>
        <a:lstStyle/>
        <a:p>
          <a:endParaRPr lang="en-US"/>
        </a:p>
      </dgm:t>
    </dgm:pt>
    <dgm:pt modelId="{617E4353-030A-4469-973F-A02E580432C7}" type="pres">
      <dgm:prSet presAssocID="{78594EA0-DD0F-440B-A1BE-25F44BEEDB68}" presName="sibTransNodeCircle" presStyleLbl="alignNode1" presStyleIdx="6" presStyleCnt="10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6F49AC2E-F691-49CB-B0E7-B8E28C8D49F2}" type="pres">
      <dgm:prSet presAssocID="{5854A9ED-25AD-4D88-84BB-13961CDC16BA}" presName="bottomLine" presStyleLbl="alignNode1" presStyleIdx="7" presStyleCnt="10">
        <dgm:presLayoutVars/>
      </dgm:prSet>
      <dgm:spPr/>
    </dgm:pt>
    <dgm:pt modelId="{2CF91E29-D0F8-43E8-A27F-A1FB2770D037}" type="pres">
      <dgm:prSet presAssocID="{5854A9ED-25AD-4D88-84BB-13961CDC16BA}" presName="nodeText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A0996-077C-49C2-9A2E-CD638B7BD33A}" type="pres">
      <dgm:prSet presAssocID="{78594EA0-DD0F-440B-A1BE-25F44BEEDB68}" presName="sibTrans" presStyleCnt="0"/>
      <dgm:spPr/>
    </dgm:pt>
    <dgm:pt modelId="{3A6C3309-2926-4311-83EF-0977CCD736DB}" type="pres">
      <dgm:prSet presAssocID="{711C698B-A451-497A-931A-16FD74E86386}" presName="compositeNode" presStyleCnt="0">
        <dgm:presLayoutVars>
          <dgm:bulletEnabled val="1"/>
        </dgm:presLayoutVars>
      </dgm:prSet>
      <dgm:spPr/>
    </dgm:pt>
    <dgm:pt modelId="{63C7FAD8-2EA2-49E1-AFA9-E1E29CF7F70A}" type="pres">
      <dgm:prSet presAssocID="{711C698B-A451-497A-931A-16FD74E86386}" presName="bgRect" presStyleLbl="bgAccFollowNode1" presStyleIdx="4" presStyleCnt="5"/>
      <dgm:spPr/>
      <dgm:t>
        <a:bodyPr/>
        <a:lstStyle/>
        <a:p>
          <a:endParaRPr lang="en-US"/>
        </a:p>
      </dgm:t>
    </dgm:pt>
    <dgm:pt modelId="{10581430-4471-489D-BD68-4BBF28B952F6}" type="pres">
      <dgm:prSet presAssocID="{D330B64E-9889-4FAB-B8E3-300850C79756}" presName="sibTransNodeCircle" presStyleLbl="alignNode1" presStyleIdx="8" presStyleCnt="10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B60010ED-7FB0-4E1D-A4F9-C284505E092F}" type="pres">
      <dgm:prSet presAssocID="{711C698B-A451-497A-931A-16FD74E86386}" presName="bottomLine" presStyleLbl="alignNode1" presStyleIdx="9" presStyleCnt="10">
        <dgm:presLayoutVars/>
      </dgm:prSet>
      <dgm:spPr/>
    </dgm:pt>
    <dgm:pt modelId="{5DB13CB7-0273-4283-AC95-A4C9016F678D}" type="pres">
      <dgm:prSet presAssocID="{711C698B-A451-497A-931A-16FD74E86386}" presName="nodeText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BB8F93-C1FB-4C02-9B2B-5AFB555C86E7}" type="presOf" srcId="{27B37DBF-2B3E-4960-A638-945FAA6A62D1}" destId="{920844C0-CD64-4EEA-9B2B-96D8388EF1C8}" srcOrd="0" destOrd="0" presId="urn:microsoft.com/office/officeart/2016/7/layout/BasicLinearProcessNumbered"/>
    <dgm:cxn modelId="{1EF05238-F032-467A-A504-FCC08DDF535D}" type="presOf" srcId="{90142C5E-3E19-4AE0-B95F-FF615FA6E9AF}" destId="{60F99AFD-DA54-4F33-AF12-FB2037424390}" srcOrd="0" destOrd="0" presId="urn:microsoft.com/office/officeart/2016/7/layout/BasicLinearProcessNumbered"/>
    <dgm:cxn modelId="{CA8A4B82-28AB-43AF-97DE-80FB6084208F}" type="presOf" srcId="{5854A9ED-25AD-4D88-84BB-13961CDC16BA}" destId="{2CF91E29-D0F8-43E8-A27F-A1FB2770D037}" srcOrd="1" destOrd="0" presId="urn:microsoft.com/office/officeart/2016/7/layout/BasicLinearProcessNumbered"/>
    <dgm:cxn modelId="{B16504C9-8E12-4802-8FBD-B3CE8D2D1AEB}" type="presOf" srcId="{E50647F8-CB1D-43AF-B0EB-866E15B1CC83}" destId="{48366A61-2B57-4275-B069-873E4D1C0038}" srcOrd="0" destOrd="0" presId="urn:microsoft.com/office/officeart/2016/7/layout/BasicLinearProcessNumbered"/>
    <dgm:cxn modelId="{777BE54E-C4D6-4399-A139-2BA804CE7998}" srcId="{2AC9F5A2-1538-487B-A4F2-C727032E9648}" destId="{AC4D3EA3-8898-4190-8448-7F27378F1E72}" srcOrd="2" destOrd="0" parTransId="{D0020204-271A-463A-AFB2-E06F78284DE3}" sibTransId="{E50647F8-CB1D-43AF-B0EB-866E15B1CC83}"/>
    <dgm:cxn modelId="{2341BCDB-7CB1-465D-BF34-FEA580DE9299}" type="presOf" srcId="{91CA6145-01E0-40D2-BC0D-DE8240C89020}" destId="{6BC2E4B9-A06A-4A50-86D8-40F7A5844545}" srcOrd="0" destOrd="0" presId="urn:microsoft.com/office/officeart/2016/7/layout/BasicLinearProcessNumbered"/>
    <dgm:cxn modelId="{F2D51EF4-173A-41C1-B7AC-F0BD784B1999}" type="presOf" srcId="{AC4D3EA3-8898-4190-8448-7F27378F1E72}" destId="{C04BD4B6-FEAA-4794-AC71-DB9438F0E2C9}" srcOrd="0" destOrd="0" presId="urn:microsoft.com/office/officeart/2016/7/layout/BasicLinearProcessNumbered"/>
    <dgm:cxn modelId="{2614997C-FB0E-4283-85AC-380883D86510}" srcId="{2AC9F5A2-1538-487B-A4F2-C727032E9648}" destId="{5854A9ED-25AD-4D88-84BB-13961CDC16BA}" srcOrd="3" destOrd="0" parTransId="{09BD97B0-7A6B-44AD-A7B8-0984426ABB96}" sibTransId="{78594EA0-DD0F-440B-A1BE-25F44BEEDB68}"/>
    <dgm:cxn modelId="{56CBCD5E-7866-42C3-9381-365FF9BA26AE}" type="presOf" srcId="{9DE0FD51-6D61-480F-9D74-AD51BCA17A41}" destId="{F2B2F75B-54A1-4CF0-B554-280F1715737D}" srcOrd="0" destOrd="0" presId="urn:microsoft.com/office/officeart/2016/7/layout/BasicLinearProcessNumbered"/>
    <dgm:cxn modelId="{EB6DA274-7071-44AE-ACD8-960EEF37E13A}" srcId="{2AC9F5A2-1538-487B-A4F2-C727032E9648}" destId="{91CA6145-01E0-40D2-BC0D-DE8240C89020}" srcOrd="1" destOrd="0" parTransId="{B5879378-25DB-4A1A-A847-A5A3E15CD988}" sibTransId="{27B37DBF-2B3E-4960-A638-945FAA6A62D1}"/>
    <dgm:cxn modelId="{2C598931-B82D-47CE-BEDD-13D01E883BA4}" type="presOf" srcId="{D02083A1-D9F5-4139-9A08-8651AFF46BDA}" destId="{560D617A-31BC-43DE-8862-4E08DE7FE0BD}" srcOrd="0" destOrd="2" presId="urn:microsoft.com/office/officeart/2016/7/layout/BasicLinearProcessNumbered"/>
    <dgm:cxn modelId="{BB6AAD1D-A4F9-4B51-9E50-870A89376B13}" type="presOf" srcId="{AC4D3EA3-8898-4190-8448-7F27378F1E72}" destId="{70E692CC-10E4-4E90-8C07-115659513E0D}" srcOrd="1" destOrd="0" presId="urn:microsoft.com/office/officeart/2016/7/layout/BasicLinearProcessNumbered"/>
    <dgm:cxn modelId="{5433F987-BD90-4A02-9710-E277B5622B5A}" type="presOf" srcId="{D330B64E-9889-4FAB-B8E3-300850C79756}" destId="{10581430-4471-489D-BD68-4BBF28B952F6}" srcOrd="0" destOrd="0" presId="urn:microsoft.com/office/officeart/2016/7/layout/BasicLinearProcessNumbered"/>
    <dgm:cxn modelId="{B91249AD-162E-4266-9EA3-0E64D44A1301}" srcId="{AC4D3EA3-8898-4190-8448-7F27378F1E72}" destId="{424FF1A2-338D-48EB-B565-3690EF5A1EC1}" srcOrd="1" destOrd="0" parTransId="{A59C821D-A127-4A14-A31B-9B0C1D5906ED}" sibTransId="{E6EC4FD5-0612-455F-A8B4-48F0183F6C84}"/>
    <dgm:cxn modelId="{A0A7FC0D-8113-4DD0-B9C0-AFABE610C8E7}" type="presOf" srcId="{5854A9ED-25AD-4D88-84BB-13961CDC16BA}" destId="{FF7057D9-10E1-4CF6-979B-00C3FEF91536}" srcOrd="0" destOrd="0" presId="urn:microsoft.com/office/officeart/2016/7/layout/BasicLinearProcessNumbered"/>
    <dgm:cxn modelId="{11BED720-30F0-4C3E-B24E-F62CFE8625F5}" type="presOf" srcId="{711C698B-A451-497A-931A-16FD74E86386}" destId="{5DB13CB7-0273-4283-AC95-A4C9016F678D}" srcOrd="1" destOrd="0" presId="urn:microsoft.com/office/officeart/2016/7/layout/BasicLinearProcessNumbered"/>
    <dgm:cxn modelId="{1508D6B1-3E08-4FD0-8AC1-DA5B2863D84E}" type="presOf" srcId="{78594EA0-DD0F-440B-A1BE-25F44BEEDB68}" destId="{617E4353-030A-4469-973F-A02E580432C7}" srcOrd="0" destOrd="0" presId="urn:microsoft.com/office/officeart/2016/7/layout/BasicLinearProcessNumbered"/>
    <dgm:cxn modelId="{CA38560C-8678-4DB8-A8D9-13BE9F88DA14}" type="presOf" srcId="{2AC9F5A2-1538-487B-A4F2-C727032E9648}" destId="{B9DC918B-BF33-4B67-89E2-4CDE54594B75}" srcOrd="0" destOrd="0" presId="urn:microsoft.com/office/officeart/2016/7/layout/BasicLinearProcessNumbered"/>
    <dgm:cxn modelId="{0D17462F-E56B-49A5-A3EF-6630DB63758C}" type="presOf" srcId="{F3F78776-613E-48DF-AC1A-65D61BDB130D}" destId="{70E692CC-10E4-4E90-8C07-115659513E0D}" srcOrd="0" destOrd="1" presId="urn:microsoft.com/office/officeart/2016/7/layout/BasicLinearProcessNumbered"/>
    <dgm:cxn modelId="{1283AEDA-234C-4A71-AE4C-4B846D64B8C3}" type="presOf" srcId="{90142C5E-3E19-4AE0-B95F-FF615FA6E9AF}" destId="{A2A0C0BD-14FC-426A-88B4-AE36E37524C1}" srcOrd="1" destOrd="0" presId="urn:microsoft.com/office/officeart/2016/7/layout/BasicLinearProcessNumbered"/>
    <dgm:cxn modelId="{AB5EE3FD-9B07-4748-AEB8-8D5DEA956863}" type="presOf" srcId="{424FF1A2-338D-48EB-B565-3690EF5A1EC1}" destId="{70E692CC-10E4-4E90-8C07-115659513E0D}" srcOrd="0" destOrd="2" presId="urn:microsoft.com/office/officeart/2016/7/layout/BasicLinearProcessNumbered"/>
    <dgm:cxn modelId="{9FD0B2A0-9BE8-4F8F-AEA0-3C552947F1B0}" srcId="{2AC9F5A2-1538-487B-A4F2-C727032E9648}" destId="{90142C5E-3E19-4AE0-B95F-FF615FA6E9AF}" srcOrd="0" destOrd="0" parTransId="{1C7D13D2-3C2B-4B5C-B48D-782F8F483390}" sibTransId="{9DE0FD51-6D61-480F-9D74-AD51BCA17A41}"/>
    <dgm:cxn modelId="{B61CCDC6-8545-408A-A324-8A98B6D64245}" srcId="{91CA6145-01E0-40D2-BC0D-DE8240C89020}" destId="{65AAF9DD-9C9D-45ED-B255-51D24D0F1003}" srcOrd="0" destOrd="0" parTransId="{49D85E32-9322-44B8-880B-4238897EE02C}" sibTransId="{37F89AFF-597C-44A9-828A-9DDC615DBD77}"/>
    <dgm:cxn modelId="{116FB881-DE26-46F8-877F-33E2519E7C09}" srcId="{2AC9F5A2-1538-487B-A4F2-C727032E9648}" destId="{711C698B-A451-497A-931A-16FD74E86386}" srcOrd="4" destOrd="0" parTransId="{B1E460EF-D813-4E21-BE4D-20DD46FB3196}" sibTransId="{D330B64E-9889-4FAB-B8E3-300850C79756}"/>
    <dgm:cxn modelId="{769AC956-ED47-495A-92DB-E7C1D8A2D785}" type="presOf" srcId="{65AAF9DD-9C9D-45ED-B255-51D24D0F1003}" destId="{560D617A-31BC-43DE-8862-4E08DE7FE0BD}" srcOrd="0" destOrd="1" presId="urn:microsoft.com/office/officeart/2016/7/layout/BasicLinearProcessNumbered"/>
    <dgm:cxn modelId="{3F7C99F8-ABF6-46B0-8859-8973E302FD81}" type="presOf" srcId="{711C698B-A451-497A-931A-16FD74E86386}" destId="{63C7FAD8-2EA2-49E1-AFA9-E1E29CF7F70A}" srcOrd="0" destOrd="0" presId="urn:microsoft.com/office/officeart/2016/7/layout/BasicLinearProcessNumbered"/>
    <dgm:cxn modelId="{F5A82177-533E-4DB9-8A85-5AAE7EB1AB83}" srcId="{AC4D3EA3-8898-4190-8448-7F27378F1E72}" destId="{F3F78776-613E-48DF-AC1A-65D61BDB130D}" srcOrd="0" destOrd="0" parTransId="{D1B9B490-4509-416A-AA23-005CADD65076}" sibTransId="{D3129946-B13B-4E49-AA62-4126B4EE134F}"/>
    <dgm:cxn modelId="{F65F2409-C4E0-4CFC-9143-79E24CB8D5EE}" srcId="{91CA6145-01E0-40D2-BC0D-DE8240C89020}" destId="{D02083A1-D9F5-4139-9A08-8651AFF46BDA}" srcOrd="1" destOrd="0" parTransId="{393B2D71-52C3-4409-A299-FE10AFD5AF35}" sibTransId="{BAFD292A-4D61-4ADD-A6F3-EC7C04F8C768}"/>
    <dgm:cxn modelId="{B594EC40-F6EE-4B4F-A405-A33F4CFD4F35}" type="presOf" srcId="{91CA6145-01E0-40D2-BC0D-DE8240C89020}" destId="{560D617A-31BC-43DE-8862-4E08DE7FE0BD}" srcOrd="1" destOrd="0" presId="urn:microsoft.com/office/officeart/2016/7/layout/BasicLinearProcessNumbered"/>
    <dgm:cxn modelId="{37078BAB-A1D0-4B39-81D3-C2BC011DD579}" type="presParOf" srcId="{B9DC918B-BF33-4B67-89E2-4CDE54594B75}" destId="{027B1DF8-54BF-407E-AA8B-06B3E3352C48}" srcOrd="0" destOrd="0" presId="urn:microsoft.com/office/officeart/2016/7/layout/BasicLinearProcessNumbered"/>
    <dgm:cxn modelId="{355B0220-AA83-4891-8B34-80DF3A2CD9BA}" type="presParOf" srcId="{027B1DF8-54BF-407E-AA8B-06B3E3352C48}" destId="{60F99AFD-DA54-4F33-AF12-FB2037424390}" srcOrd="0" destOrd="0" presId="urn:microsoft.com/office/officeart/2016/7/layout/BasicLinearProcessNumbered"/>
    <dgm:cxn modelId="{D4534181-BCD8-43AF-960B-C6C4C96048F7}" type="presParOf" srcId="{027B1DF8-54BF-407E-AA8B-06B3E3352C48}" destId="{F2B2F75B-54A1-4CF0-B554-280F1715737D}" srcOrd="1" destOrd="0" presId="urn:microsoft.com/office/officeart/2016/7/layout/BasicLinearProcessNumbered"/>
    <dgm:cxn modelId="{D33CA439-26C7-4731-89AC-29FCF3F4C718}" type="presParOf" srcId="{027B1DF8-54BF-407E-AA8B-06B3E3352C48}" destId="{F506F3BE-6483-4A80-BBC2-272FDB393335}" srcOrd="2" destOrd="0" presId="urn:microsoft.com/office/officeart/2016/7/layout/BasicLinearProcessNumbered"/>
    <dgm:cxn modelId="{CA4C55BF-C2EA-4977-8349-3C4CC0EF8AC0}" type="presParOf" srcId="{027B1DF8-54BF-407E-AA8B-06B3E3352C48}" destId="{A2A0C0BD-14FC-426A-88B4-AE36E37524C1}" srcOrd="3" destOrd="0" presId="urn:microsoft.com/office/officeart/2016/7/layout/BasicLinearProcessNumbered"/>
    <dgm:cxn modelId="{347498DB-B112-4EB4-A632-32FA26CC74CF}" type="presParOf" srcId="{B9DC918B-BF33-4B67-89E2-4CDE54594B75}" destId="{A64ADF15-56EF-484B-90A7-8BFC744C0A02}" srcOrd="1" destOrd="0" presId="urn:microsoft.com/office/officeart/2016/7/layout/BasicLinearProcessNumbered"/>
    <dgm:cxn modelId="{75E60BA5-663E-4BCB-9925-C2DC19DD51E4}" type="presParOf" srcId="{B9DC918B-BF33-4B67-89E2-4CDE54594B75}" destId="{5F367F9A-6648-4D8F-9284-83F1C6526D84}" srcOrd="2" destOrd="0" presId="urn:microsoft.com/office/officeart/2016/7/layout/BasicLinearProcessNumbered"/>
    <dgm:cxn modelId="{21288156-517E-455A-B545-37202FAC7768}" type="presParOf" srcId="{5F367F9A-6648-4D8F-9284-83F1C6526D84}" destId="{6BC2E4B9-A06A-4A50-86D8-40F7A5844545}" srcOrd="0" destOrd="0" presId="urn:microsoft.com/office/officeart/2016/7/layout/BasicLinearProcessNumbered"/>
    <dgm:cxn modelId="{1F5F35C2-E5D0-4DB4-8AF6-9D9A9238D40A}" type="presParOf" srcId="{5F367F9A-6648-4D8F-9284-83F1C6526D84}" destId="{920844C0-CD64-4EEA-9B2B-96D8388EF1C8}" srcOrd="1" destOrd="0" presId="urn:microsoft.com/office/officeart/2016/7/layout/BasicLinearProcessNumbered"/>
    <dgm:cxn modelId="{FC9F6285-9DBE-4BBA-9E47-66B8DD98CFE6}" type="presParOf" srcId="{5F367F9A-6648-4D8F-9284-83F1C6526D84}" destId="{6C2AABB5-884A-4069-9254-A4C141C1EAE3}" srcOrd="2" destOrd="0" presId="urn:microsoft.com/office/officeart/2016/7/layout/BasicLinearProcessNumbered"/>
    <dgm:cxn modelId="{C5F01ADB-F57F-4A7E-871D-4BB86B4A475B}" type="presParOf" srcId="{5F367F9A-6648-4D8F-9284-83F1C6526D84}" destId="{560D617A-31BC-43DE-8862-4E08DE7FE0BD}" srcOrd="3" destOrd="0" presId="urn:microsoft.com/office/officeart/2016/7/layout/BasicLinearProcessNumbered"/>
    <dgm:cxn modelId="{55307A40-7A35-43F2-B45E-65DAAE189C45}" type="presParOf" srcId="{B9DC918B-BF33-4B67-89E2-4CDE54594B75}" destId="{F18A9DEC-DEB5-40AE-B801-DB998B920B10}" srcOrd="3" destOrd="0" presId="urn:microsoft.com/office/officeart/2016/7/layout/BasicLinearProcessNumbered"/>
    <dgm:cxn modelId="{B586D5D5-0E83-4052-979C-B214CA192234}" type="presParOf" srcId="{B9DC918B-BF33-4B67-89E2-4CDE54594B75}" destId="{708DA60A-3DF1-4F44-9CA4-C5F85DC519E4}" srcOrd="4" destOrd="0" presId="urn:microsoft.com/office/officeart/2016/7/layout/BasicLinearProcessNumbered"/>
    <dgm:cxn modelId="{8D1CC83F-E6DE-4337-9DFD-F9351F6A9293}" type="presParOf" srcId="{708DA60A-3DF1-4F44-9CA4-C5F85DC519E4}" destId="{C04BD4B6-FEAA-4794-AC71-DB9438F0E2C9}" srcOrd="0" destOrd="0" presId="urn:microsoft.com/office/officeart/2016/7/layout/BasicLinearProcessNumbered"/>
    <dgm:cxn modelId="{EEA41A00-089A-4EDC-AB81-13DD063AFA65}" type="presParOf" srcId="{708DA60A-3DF1-4F44-9CA4-C5F85DC519E4}" destId="{48366A61-2B57-4275-B069-873E4D1C0038}" srcOrd="1" destOrd="0" presId="urn:microsoft.com/office/officeart/2016/7/layout/BasicLinearProcessNumbered"/>
    <dgm:cxn modelId="{45AEEEF9-43D2-4A3B-8A0D-7E726A266C3B}" type="presParOf" srcId="{708DA60A-3DF1-4F44-9CA4-C5F85DC519E4}" destId="{CEDF852D-F6BE-4137-B364-2622F7F1F88E}" srcOrd="2" destOrd="0" presId="urn:microsoft.com/office/officeart/2016/7/layout/BasicLinearProcessNumbered"/>
    <dgm:cxn modelId="{42DFBE60-EBE3-43AA-8B4A-4B8C7CD62E4E}" type="presParOf" srcId="{708DA60A-3DF1-4F44-9CA4-C5F85DC519E4}" destId="{70E692CC-10E4-4E90-8C07-115659513E0D}" srcOrd="3" destOrd="0" presId="urn:microsoft.com/office/officeart/2016/7/layout/BasicLinearProcessNumbered"/>
    <dgm:cxn modelId="{626D9AEA-4405-4EB9-91EB-08E75173DFD5}" type="presParOf" srcId="{B9DC918B-BF33-4B67-89E2-4CDE54594B75}" destId="{0E73D2A3-868A-4158-B4D4-258F82C21C9A}" srcOrd="5" destOrd="0" presId="urn:microsoft.com/office/officeart/2016/7/layout/BasicLinearProcessNumbered"/>
    <dgm:cxn modelId="{5FCD7FDE-92BB-43A1-9334-6FE1741CC65A}" type="presParOf" srcId="{B9DC918B-BF33-4B67-89E2-4CDE54594B75}" destId="{BBB23F7D-300E-4EF6-BBAF-3E3C33E1D838}" srcOrd="6" destOrd="0" presId="urn:microsoft.com/office/officeart/2016/7/layout/BasicLinearProcessNumbered"/>
    <dgm:cxn modelId="{F3AD61AC-EC27-43F8-BFE5-C2715F18BED2}" type="presParOf" srcId="{BBB23F7D-300E-4EF6-BBAF-3E3C33E1D838}" destId="{FF7057D9-10E1-4CF6-979B-00C3FEF91536}" srcOrd="0" destOrd="0" presId="urn:microsoft.com/office/officeart/2016/7/layout/BasicLinearProcessNumbered"/>
    <dgm:cxn modelId="{4719F88B-CE45-44BD-8D6C-8F521BE1AF0A}" type="presParOf" srcId="{BBB23F7D-300E-4EF6-BBAF-3E3C33E1D838}" destId="{617E4353-030A-4469-973F-A02E580432C7}" srcOrd="1" destOrd="0" presId="urn:microsoft.com/office/officeart/2016/7/layout/BasicLinearProcessNumbered"/>
    <dgm:cxn modelId="{2442082B-55F2-4FFA-A34D-36E6A24E5850}" type="presParOf" srcId="{BBB23F7D-300E-4EF6-BBAF-3E3C33E1D838}" destId="{6F49AC2E-F691-49CB-B0E7-B8E28C8D49F2}" srcOrd="2" destOrd="0" presId="urn:microsoft.com/office/officeart/2016/7/layout/BasicLinearProcessNumbered"/>
    <dgm:cxn modelId="{507401E1-804D-476A-B369-5D18CAD16E5E}" type="presParOf" srcId="{BBB23F7D-300E-4EF6-BBAF-3E3C33E1D838}" destId="{2CF91E29-D0F8-43E8-A27F-A1FB2770D037}" srcOrd="3" destOrd="0" presId="urn:microsoft.com/office/officeart/2016/7/layout/BasicLinearProcessNumbered"/>
    <dgm:cxn modelId="{5C19C5F5-3E99-40FB-ACFD-F7B2FDBB8E76}" type="presParOf" srcId="{B9DC918B-BF33-4B67-89E2-4CDE54594B75}" destId="{B08A0996-077C-49C2-9A2E-CD638B7BD33A}" srcOrd="7" destOrd="0" presId="urn:microsoft.com/office/officeart/2016/7/layout/BasicLinearProcessNumbered"/>
    <dgm:cxn modelId="{03061B06-C423-4D5D-B0C0-7D60827581EE}" type="presParOf" srcId="{B9DC918B-BF33-4B67-89E2-4CDE54594B75}" destId="{3A6C3309-2926-4311-83EF-0977CCD736DB}" srcOrd="8" destOrd="0" presId="urn:microsoft.com/office/officeart/2016/7/layout/BasicLinearProcessNumbered"/>
    <dgm:cxn modelId="{A594C50C-F868-4C71-8E6D-3285E00D4D7F}" type="presParOf" srcId="{3A6C3309-2926-4311-83EF-0977CCD736DB}" destId="{63C7FAD8-2EA2-49E1-AFA9-E1E29CF7F70A}" srcOrd="0" destOrd="0" presId="urn:microsoft.com/office/officeart/2016/7/layout/BasicLinearProcessNumbered"/>
    <dgm:cxn modelId="{79B2C778-58EB-429B-BF65-D08D6A191B62}" type="presParOf" srcId="{3A6C3309-2926-4311-83EF-0977CCD736DB}" destId="{10581430-4471-489D-BD68-4BBF28B952F6}" srcOrd="1" destOrd="0" presId="urn:microsoft.com/office/officeart/2016/7/layout/BasicLinearProcessNumbered"/>
    <dgm:cxn modelId="{A3099909-BB58-472E-ABCE-3D3AE69E288D}" type="presParOf" srcId="{3A6C3309-2926-4311-83EF-0977CCD736DB}" destId="{B60010ED-7FB0-4E1D-A4F9-C284505E092F}" srcOrd="2" destOrd="0" presId="urn:microsoft.com/office/officeart/2016/7/layout/BasicLinearProcessNumbered"/>
    <dgm:cxn modelId="{354626E7-B99D-4DD2-8B87-A01DF6D6E553}" type="presParOf" srcId="{3A6C3309-2926-4311-83EF-0977CCD736DB}" destId="{5DB13CB7-0273-4283-AC95-A4C9016F678D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99AFD-DA54-4F33-AF12-FB2037424390}">
      <dsp:nvSpPr>
        <dsp:cNvPr id="0" name=""/>
        <dsp:cNvSpPr/>
      </dsp:nvSpPr>
      <dsp:spPr>
        <a:xfrm>
          <a:off x="3841" y="669994"/>
          <a:ext cx="2079672" cy="291154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139" tIns="330200" rIns="162139" bIns="330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Make the </a:t>
          </a:r>
          <a:r>
            <a:rPr lang="en-US" sz="2000" u="sng" kern="1200" dirty="0"/>
            <a:t>Decision</a:t>
          </a:r>
          <a:r>
            <a:rPr lang="en-US" sz="2000" kern="1200" dirty="0"/>
            <a:t> to Host a Class!!!</a:t>
          </a:r>
        </a:p>
      </dsp:txBody>
      <dsp:txXfrm>
        <a:off x="3841" y="1776380"/>
        <a:ext cx="2079672" cy="1746924"/>
      </dsp:txXfrm>
    </dsp:sp>
    <dsp:sp modelId="{F2B2F75B-54A1-4CF0-B554-280F1715737D}">
      <dsp:nvSpPr>
        <dsp:cNvPr id="0" name=""/>
        <dsp:cNvSpPr/>
      </dsp:nvSpPr>
      <dsp:spPr>
        <a:xfrm>
          <a:off x="606946" y="961148"/>
          <a:ext cx="873462" cy="87346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99" tIns="12700" rIns="68099" bIns="1270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/>
            <a:t>1</a:t>
          </a:r>
        </a:p>
      </dsp:txBody>
      <dsp:txXfrm>
        <a:off x="734862" y="1089064"/>
        <a:ext cx="617630" cy="617630"/>
      </dsp:txXfrm>
    </dsp:sp>
    <dsp:sp modelId="{F506F3BE-6483-4A80-BBC2-272FDB393335}">
      <dsp:nvSpPr>
        <dsp:cNvPr id="0" name=""/>
        <dsp:cNvSpPr/>
      </dsp:nvSpPr>
      <dsp:spPr>
        <a:xfrm>
          <a:off x="3841" y="3581463"/>
          <a:ext cx="2079672" cy="72"/>
        </a:xfrm>
        <a:prstGeom prst="rect">
          <a:avLst/>
        </a:prstGeom>
        <a:gradFill rotWithShape="0">
          <a:gsLst>
            <a:gs pos="0">
              <a:schemeClr val="accent5">
                <a:hueOff val="693026"/>
                <a:satOff val="-446"/>
                <a:lumOff val="305"/>
                <a:alphaOff val="0"/>
                <a:tint val="98000"/>
                <a:lumMod val="114000"/>
              </a:schemeClr>
            </a:gs>
            <a:gs pos="100000">
              <a:schemeClr val="accent5">
                <a:hueOff val="693026"/>
                <a:satOff val="-446"/>
                <a:lumOff val="305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693026"/>
              <a:satOff val="-446"/>
              <a:lumOff val="30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C2E4B9-A06A-4A50-86D8-40F7A5844545}">
      <dsp:nvSpPr>
        <dsp:cNvPr id="0" name=""/>
        <dsp:cNvSpPr/>
      </dsp:nvSpPr>
      <dsp:spPr>
        <a:xfrm>
          <a:off x="2291480" y="669994"/>
          <a:ext cx="2079672" cy="2911541"/>
        </a:xfrm>
        <a:prstGeom prst="rect">
          <a:avLst/>
        </a:prstGeom>
        <a:solidFill>
          <a:schemeClr val="accent5">
            <a:tint val="40000"/>
            <a:alpha val="90000"/>
            <a:hueOff val="1507254"/>
            <a:satOff val="14"/>
            <a:lumOff val="116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1507254"/>
              <a:satOff val="14"/>
              <a:lumOff val="11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139" tIns="330200" rIns="162139" bIns="330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Select a class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/>
            <a:t>Facility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Instructor</a:t>
          </a:r>
        </a:p>
      </dsp:txBody>
      <dsp:txXfrm>
        <a:off x="2291480" y="1776380"/>
        <a:ext cx="2079672" cy="1746924"/>
      </dsp:txXfrm>
    </dsp:sp>
    <dsp:sp modelId="{920844C0-CD64-4EEA-9B2B-96D8388EF1C8}">
      <dsp:nvSpPr>
        <dsp:cNvPr id="0" name=""/>
        <dsp:cNvSpPr/>
      </dsp:nvSpPr>
      <dsp:spPr>
        <a:xfrm>
          <a:off x="2894585" y="961148"/>
          <a:ext cx="873462" cy="873462"/>
        </a:xfrm>
        <a:prstGeom prst="ellipse">
          <a:avLst/>
        </a:prstGeom>
        <a:gradFill rotWithShape="0">
          <a:gsLst>
            <a:gs pos="0">
              <a:schemeClr val="accent5">
                <a:hueOff val="1386053"/>
                <a:satOff val="-892"/>
                <a:lumOff val="610"/>
                <a:alphaOff val="0"/>
                <a:tint val="98000"/>
                <a:lumMod val="114000"/>
              </a:schemeClr>
            </a:gs>
            <a:gs pos="100000">
              <a:schemeClr val="accent5">
                <a:hueOff val="1386053"/>
                <a:satOff val="-892"/>
                <a:lumOff val="61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1386053"/>
              <a:satOff val="-892"/>
              <a:lumOff val="61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99" tIns="12700" rIns="68099" bIns="1270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/>
            <a:t>2</a:t>
          </a:r>
        </a:p>
      </dsp:txBody>
      <dsp:txXfrm>
        <a:off x="3022501" y="1089064"/>
        <a:ext cx="617630" cy="617630"/>
      </dsp:txXfrm>
    </dsp:sp>
    <dsp:sp modelId="{6C2AABB5-884A-4069-9254-A4C141C1EAE3}">
      <dsp:nvSpPr>
        <dsp:cNvPr id="0" name=""/>
        <dsp:cNvSpPr/>
      </dsp:nvSpPr>
      <dsp:spPr>
        <a:xfrm>
          <a:off x="2291480" y="3581463"/>
          <a:ext cx="2079672" cy="72"/>
        </a:xfrm>
        <a:prstGeom prst="rect">
          <a:avLst/>
        </a:prstGeom>
        <a:gradFill rotWithShape="0">
          <a:gsLst>
            <a:gs pos="0">
              <a:schemeClr val="accent5">
                <a:hueOff val="2079079"/>
                <a:satOff val="-1338"/>
                <a:lumOff val="915"/>
                <a:alphaOff val="0"/>
                <a:tint val="98000"/>
                <a:lumMod val="114000"/>
              </a:schemeClr>
            </a:gs>
            <a:gs pos="100000">
              <a:schemeClr val="accent5">
                <a:hueOff val="2079079"/>
                <a:satOff val="-1338"/>
                <a:lumOff val="915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2079079"/>
              <a:satOff val="-1338"/>
              <a:lumOff val="91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4BD4B6-FEAA-4794-AC71-DB9438F0E2C9}">
      <dsp:nvSpPr>
        <dsp:cNvPr id="0" name=""/>
        <dsp:cNvSpPr/>
      </dsp:nvSpPr>
      <dsp:spPr>
        <a:xfrm>
          <a:off x="4579119" y="669994"/>
          <a:ext cx="2079672" cy="2911541"/>
        </a:xfrm>
        <a:prstGeom prst="rect">
          <a:avLst/>
        </a:prstGeom>
        <a:solidFill>
          <a:schemeClr val="accent5">
            <a:tint val="40000"/>
            <a:alpha val="90000"/>
            <a:hueOff val="3014507"/>
            <a:satOff val="29"/>
            <a:lumOff val="232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3014507"/>
              <a:satOff val="29"/>
              <a:lumOff val="2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139" tIns="330200" rIns="162139" bIns="330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Submit CSMA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Advertise!!!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Book Order</a:t>
          </a:r>
        </a:p>
      </dsp:txBody>
      <dsp:txXfrm>
        <a:off x="4579119" y="1776380"/>
        <a:ext cx="2079672" cy="1746924"/>
      </dsp:txXfrm>
    </dsp:sp>
    <dsp:sp modelId="{48366A61-2B57-4275-B069-873E4D1C0038}">
      <dsp:nvSpPr>
        <dsp:cNvPr id="0" name=""/>
        <dsp:cNvSpPr/>
      </dsp:nvSpPr>
      <dsp:spPr>
        <a:xfrm>
          <a:off x="5182224" y="961148"/>
          <a:ext cx="873462" cy="873462"/>
        </a:xfrm>
        <a:prstGeom prst="ellipse">
          <a:avLst/>
        </a:prstGeom>
        <a:gradFill rotWithShape="0">
          <a:gsLst>
            <a:gs pos="0">
              <a:schemeClr val="accent5">
                <a:hueOff val="2772106"/>
                <a:satOff val="-1784"/>
                <a:lumOff val="1220"/>
                <a:alphaOff val="0"/>
                <a:tint val="98000"/>
                <a:lumMod val="114000"/>
              </a:schemeClr>
            </a:gs>
            <a:gs pos="100000">
              <a:schemeClr val="accent5">
                <a:hueOff val="2772106"/>
                <a:satOff val="-1784"/>
                <a:lumOff val="122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2772106"/>
              <a:satOff val="-1784"/>
              <a:lumOff val="122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99" tIns="12700" rIns="68099" bIns="1270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/>
            <a:t>3</a:t>
          </a:r>
        </a:p>
      </dsp:txBody>
      <dsp:txXfrm>
        <a:off x="5310140" y="1089064"/>
        <a:ext cx="617630" cy="617630"/>
      </dsp:txXfrm>
    </dsp:sp>
    <dsp:sp modelId="{CEDF852D-F6BE-4137-B364-2622F7F1F88E}">
      <dsp:nvSpPr>
        <dsp:cNvPr id="0" name=""/>
        <dsp:cNvSpPr/>
      </dsp:nvSpPr>
      <dsp:spPr>
        <a:xfrm>
          <a:off x="4579119" y="3581463"/>
          <a:ext cx="2079672" cy="72"/>
        </a:xfrm>
        <a:prstGeom prst="rect">
          <a:avLst/>
        </a:prstGeom>
        <a:gradFill rotWithShape="0">
          <a:gsLst>
            <a:gs pos="0">
              <a:schemeClr val="accent5">
                <a:hueOff val="3465132"/>
                <a:satOff val="-2229"/>
                <a:lumOff val="1524"/>
                <a:alphaOff val="0"/>
                <a:tint val="98000"/>
                <a:lumMod val="114000"/>
              </a:schemeClr>
            </a:gs>
            <a:gs pos="100000">
              <a:schemeClr val="accent5">
                <a:hueOff val="3465132"/>
                <a:satOff val="-2229"/>
                <a:lumOff val="1524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3465132"/>
              <a:satOff val="-2229"/>
              <a:lumOff val="152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7057D9-10E1-4CF6-979B-00C3FEF91536}">
      <dsp:nvSpPr>
        <dsp:cNvPr id="0" name=""/>
        <dsp:cNvSpPr/>
      </dsp:nvSpPr>
      <dsp:spPr>
        <a:xfrm>
          <a:off x="6866759" y="669994"/>
          <a:ext cx="2079672" cy="2911541"/>
        </a:xfrm>
        <a:prstGeom prst="rect">
          <a:avLst/>
        </a:prstGeom>
        <a:solidFill>
          <a:schemeClr val="accent5">
            <a:tint val="40000"/>
            <a:alpha val="90000"/>
            <a:hueOff val="4521761"/>
            <a:satOff val="43"/>
            <a:lumOff val="347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4521761"/>
              <a:satOff val="43"/>
              <a:lumOff val="3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139" tIns="330200" rIns="162139" bIns="330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Invoice Review</a:t>
          </a:r>
        </a:p>
      </dsp:txBody>
      <dsp:txXfrm>
        <a:off x="6866759" y="1776380"/>
        <a:ext cx="2079672" cy="1746924"/>
      </dsp:txXfrm>
    </dsp:sp>
    <dsp:sp modelId="{617E4353-030A-4469-973F-A02E580432C7}">
      <dsp:nvSpPr>
        <dsp:cNvPr id="0" name=""/>
        <dsp:cNvSpPr/>
      </dsp:nvSpPr>
      <dsp:spPr>
        <a:xfrm>
          <a:off x="7469864" y="961148"/>
          <a:ext cx="873462" cy="873462"/>
        </a:xfrm>
        <a:prstGeom prst="ellipse">
          <a:avLst/>
        </a:prstGeom>
        <a:gradFill rotWithShape="0">
          <a:gsLst>
            <a:gs pos="0">
              <a:schemeClr val="accent5">
                <a:hueOff val="4158159"/>
                <a:satOff val="-2675"/>
                <a:lumOff val="1829"/>
                <a:alphaOff val="0"/>
                <a:tint val="98000"/>
                <a:lumMod val="114000"/>
              </a:schemeClr>
            </a:gs>
            <a:gs pos="100000">
              <a:schemeClr val="accent5">
                <a:hueOff val="4158159"/>
                <a:satOff val="-2675"/>
                <a:lumOff val="1829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4158159"/>
              <a:satOff val="-2675"/>
              <a:lumOff val="182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99" tIns="12700" rIns="68099" bIns="1270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/>
            <a:t>4</a:t>
          </a:r>
        </a:p>
      </dsp:txBody>
      <dsp:txXfrm>
        <a:off x="7597780" y="1089064"/>
        <a:ext cx="617630" cy="617630"/>
      </dsp:txXfrm>
    </dsp:sp>
    <dsp:sp modelId="{6F49AC2E-F691-49CB-B0E7-B8E28C8D49F2}">
      <dsp:nvSpPr>
        <dsp:cNvPr id="0" name=""/>
        <dsp:cNvSpPr/>
      </dsp:nvSpPr>
      <dsp:spPr>
        <a:xfrm>
          <a:off x="6866759" y="3581463"/>
          <a:ext cx="2079672" cy="72"/>
        </a:xfrm>
        <a:prstGeom prst="rect">
          <a:avLst/>
        </a:prstGeom>
        <a:gradFill rotWithShape="0">
          <a:gsLst>
            <a:gs pos="0">
              <a:schemeClr val="accent5">
                <a:hueOff val="4851185"/>
                <a:satOff val="-3121"/>
                <a:lumOff val="2134"/>
                <a:alphaOff val="0"/>
                <a:tint val="98000"/>
                <a:lumMod val="114000"/>
              </a:schemeClr>
            </a:gs>
            <a:gs pos="100000">
              <a:schemeClr val="accent5">
                <a:hueOff val="4851185"/>
                <a:satOff val="-3121"/>
                <a:lumOff val="2134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4851185"/>
              <a:satOff val="-3121"/>
              <a:lumOff val="213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C7FAD8-2EA2-49E1-AFA9-E1E29CF7F70A}">
      <dsp:nvSpPr>
        <dsp:cNvPr id="0" name=""/>
        <dsp:cNvSpPr/>
      </dsp:nvSpPr>
      <dsp:spPr>
        <a:xfrm>
          <a:off x="9154398" y="669994"/>
          <a:ext cx="2079672" cy="2911541"/>
        </a:xfrm>
        <a:prstGeom prst="rect">
          <a:avLst/>
        </a:prstGeom>
        <a:solidFill>
          <a:schemeClr val="accent5">
            <a:tint val="40000"/>
            <a:alpha val="90000"/>
            <a:hueOff val="6029015"/>
            <a:satOff val="58"/>
            <a:lumOff val="463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6029015"/>
              <a:satOff val="58"/>
              <a:lumOff val="4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139" tIns="330200" rIns="162139" bIns="330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Repeat!!!</a:t>
          </a:r>
        </a:p>
      </dsp:txBody>
      <dsp:txXfrm>
        <a:off x="9154398" y="1776380"/>
        <a:ext cx="2079672" cy="1746924"/>
      </dsp:txXfrm>
    </dsp:sp>
    <dsp:sp modelId="{10581430-4471-489D-BD68-4BBF28B952F6}">
      <dsp:nvSpPr>
        <dsp:cNvPr id="0" name=""/>
        <dsp:cNvSpPr/>
      </dsp:nvSpPr>
      <dsp:spPr>
        <a:xfrm>
          <a:off x="9757503" y="961148"/>
          <a:ext cx="873462" cy="873462"/>
        </a:xfrm>
        <a:prstGeom prst="ellipse">
          <a:avLst/>
        </a:prstGeom>
        <a:gradFill rotWithShape="0">
          <a:gsLst>
            <a:gs pos="0">
              <a:schemeClr val="accent5">
                <a:hueOff val="5544212"/>
                <a:satOff val="-3567"/>
                <a:lumOff val="2439"/>
                <a:alphaOff val="0"/>
                <a:tint val="98000"/>
                <a:lumMod val="114000"/>
              </a:schemeClr>
            </a:gs>
            <a:gs pos="100000">
              <a:schemeClr val="accent5">
                <a:hueOff val="5544212"/>
                <a:satOff val="-3567"/>
                <a:lumOff val="2439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5544212"/>
              <a:satOff val="-3567"/>
              <a:lumOff val="243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99" tIns="12700" rIns="68099" bIns="1270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/>
            <a:t>5</a:t>
          </a:r>
        </a:p>
      </dsp:txBody>
      <dsp:txXfrm>
        <a:off x="9885419" y="1089064"/>
        <a:ext cx="617630" cy="617630"/>
      </dsp:txXfrm>
    </dsp:sp>
    <dsp:sp modelId="{B60010ED-7FB0-4E1D-A4F9-C284505E092F}">
      <dsp:nvSpPr>
        <dsp:cNvPr id="0" name=""/>
        <dsp:cNvSpPr/>
      </dsp:nvSpPr>
      <dsp:spPr>
        <a:xfrm>
          <a:off x="9154398" y="3581463"/>
          <a:ext cx="2079672" cy="72"/>
        </a:xfrm>
        <a:prstGeom prst="rect">
          <a:avLst/>
        </a:prstGeom>
        <a:gradFill rotWithShape="0">
          <a:gsLst>
            <a:gs pos="0">
              <a:schemeClr val="accent5">
                <a:hueOff val="6237238"/>
                <a:satOff val="-4013"/>
                <a:lumOff val="2744"/>
                <a:alphaOff val="0"/>
                <a:tint val="98000"/>
                <a:lumMod val="114000"/>
              </a:schemeClr>
            </a:gs>
            <a:gs pos="100000">
              <a:schemeClr val="accent5">
                <a:hueOff val="6237238"/>
                <a:satOff val="-4013"/>
                <a:lumOff val="2744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6237238"/>
              <a:satOff val="-4013"/>
              <a:lumOff val="274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31DF-01EC-4D16-A5C8-C8224A107935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60B9-EAD6-421B-A654-F9806BA87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5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31DF-01EC-4D16-A5C8-C8224A107935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60B9-EAD6-421B-A654-F9806BA87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48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31DF-01EC-4D16-A5C8-C8224A107935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60B9-EAD6-421B-A654-F9806BA87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5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31DF-01EC-4D16-A5C8-C8224A107935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60B9-EAD6-421B-A654-F9806BA8780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8392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31DF-01EC-4D16-A5C8-C8224A107935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60B9-EAD6-421B-A654-F9806BA87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09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51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31DF-01EC-4D16-A5C8-C8224A107935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60B9-EAD6-421B-A654-F9806BA87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25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31DF-01EC-4D16-A5C8-C8224A107935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60B9-EAD6-421B-A654-F9806BA87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35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31DF-01EC-4D16-A5C8-C8224A107935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60B9-EAD6-421B-A654-F9806BA87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5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31DF-01EC-4D16-A5C8-C8224A107935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60B9-EAD6-421B-A654-F9806BA87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3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31DF-01EC-4D16-A5C8-C8224A107935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60B9-EAD6-421B-A654-F9806BA87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4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31DF-01EC-4D16-A5C8-C8224A107935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60B9-EAD6-421B-A654-F9806BA87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2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31DF-01EC-4D16-A5C8-C8224A107935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60B9-EAD6-421B-A654-F9806BA87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1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31DF-01EC-4D16-A5C8-C8224A107935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60B9-EAD6-421B-A654-F9806BA87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0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31DF-01EC-4D16-A5C8-C8224A107935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60B9-EAD6-421B-A654-F9806BA87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9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31DF-01EC-4D16-A5C8-C8224A107935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60B9-EAD6-421B-A654-F9806BA87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19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31DF-01EC-4D16-A5C8-C8224A107935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60B9-EAD6-421B-A654-F9806BA87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47231DF-01EC-4D16-A5C8-C8224A107935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60B9-EAD6-421B-A654-F9806BA87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86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cruzado@irwaonline.or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RWA">
            <a:extLst>
              <a:ext uri="{FF2B5EF4-FFF2-40B4-BE49-F238E27FC236}">
                <a16:creationId xmlns:a16="http://schemas.microsoft.com/office/drawing/2014/main" id="{0D933FEF-77A9-4962-844B-E5903BCBE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3" y="73614"/>
            <a:ext cx="3146207" cy="239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687E2A-05CE-41CA-99FF-32C8E35E02EC}"/>
              </a:ext>
            </a:extLst>
          </p:cNvPr>
          <p:cNvSpPr txBox="1"/>
          <p:nvPr/>
        </p:nvSpPr>
        <p:spPr>
          <a:xfrm>
            <a:off x="364772" y="4199064"/>
            <a:ext cx="11462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IRWA Region 1 Fall Forum 2019</a:t>
            </a:r>
          </a:p>
          <a:p>
            <a:pPr algn="ctr"/>
            <a:r>
              <a:rPr lang="en-US" sz="4800" b="1" dirty="0"/>
              <a:t>Santa Barbara, CA</a:t>
            </a:r>
          </a:p>
          <a:p>
            <a:pPr algn="ctr"/>
            <a:r>
              <a:rPr lang="en-US" sz="4800" b="1" dirty="0"/>
              <a:t>October 12,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29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EBEEE07-C5D6-4679-ADE4-C9291496B3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t="2222" r="3493" b="8705"/>
          <a:stretch/>
        </p:blipFill>
        <p:spPr>
          <a:xfrm>
            <a:off x="1921483" y="1003027"/>
            <a:ext cx="8349034" cy="5712497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2B34120E-0A97-48B6-B0D4-A34EA460751B}"/>
              </a:ext>
            </a:extLst>
          </p:cNvPr>
          <p:cNvSpPr txBox="1">
            <a:spLocks/>
          </p:cNvSpPr>
          <p:nvPr/>
        </p:nvSpPr>
        <p:spPr>
          <a:xfrm>
            <a:off x="125411" y="142476"/>
            <a:ext cx="9404723" cy="82998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>
                <a:solidFill>
                  <a:srgbClr val="FFFFFF"/>
                </a:solidFill>
              </a:rPr>
              <a:t>Select an Instructor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555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CDCAE73E-F989-4994-8183-2ABE3A312D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" r="4010" b="3911"/>
          <a:stretch/>
        </p:blipFill>
        <p:spPr>
          <a:xfrm>
            <a:off x="423495" y="944723"/>
            <a:ext cx="4377105" cy="5697377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4" name="Content Placeholder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6A1183-2B43-4B7B-A59C-8CE3EF099B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" t="2074" r="3163" b="14699"/>
          <a:stretch/>
        </p:blipFill>
        <p:spPr>
          <a:xfrm>
            <a:off x="5312995" y="944723"/>
            <a:ext cx="4643805" cy="5699426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1D352AB-4084-4307-802F-673495650236}"/>
              </a:ext>
            </a:extLst>
          </p:cNvPr>
          <p:cNvSpPr txBox="1">
            <a:spLocks/>
          </p:cNvSpPr>
          <p:nvPr/>
        </p:nvSpPr>
        <p:spPr>
          <a:xfrm>
            <a:off x="55195" y="213851"/>
            <a:ext cx="10515600" cy="7308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/>
              <a:t> </a:t>
            </a:r>
            <a:r>
              <a:rPr lang="en-US" sz="4000" b="1" dirty="0"/>
              <a:t>Hiring Letter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365174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0E29E16-D288-4204-B4F1-A608A74BB2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4" y="740921"/>
            <a:ext cx="4550350" cy="6009896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94EFF9D-3F5B-48B6-9F55-D53F6E15C4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492" y="740921"/>
            <a:ext cx="4550350" cy="6023860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BCF7DF9-5E8E-4898-BA26-3EF3ED87588C}"/>
              </a:ext>
            </a:extLst>
          </p:cNvPr>
          <p:cNvSpPr txBox="1">
            <a:spLocks/>
          </p:cNvSpPr>
          <p:nvPr/>
        </p:nvSpPr>
        <p:spPr>
          <a:xfrm>
            <a:off x="144019" y="107183"/>
            <a:ext cx="10435081" cy="647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/>
              <a:t>Course Sponsorship/Marketing Agreement (CSMA)</a:t>
            </a:r>
            <a:endParaRPr lang="en-US" sz="3200" b="1" dirty="0">
              <a:solidFill>
                <a:srgbClr val="B01513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2AE66C-58F6-4553-B015-06E7F78D8DE0}"/>
              </a:ext>
            </a:extLst>
          </p:cNvPr>
          <p:cNvSpPr/>
          <p:nvPr/>
        </p:nvSpPr>
        <p:spPr>
          <a:xfrm>
            <a:off x="5643717" y="-6494037"/>
            <a:ext cx="2143664" cy="3416320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Submit this EARLY!!!</a:t>
            </a:r>
            <a:endParaRPr 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5F19B6-5B65-4A20-98BA-2D2D564335BF}"/>
              </a:ext>
            </a:extLst>
          </p:cNvPr>
          <p:cNvSpPr txBox="1"/>
          <p:nvPr/>
        </p:nvSpPr>
        <p:spPr>
          <a:xfrm>
            <a:off x="5643717" y="26451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69C00C-C70C-49C2-A135-8FBC67D15B1E}"/>
              </a:ext>
            </a:extLst>
          </p:cNvPr>
          <p:cNvSpPr/>
          <p:nvPr/>
        </p:nvSpPr>
        <p:spPr>
          <a:xfrm>
            <a:off x="9849619" y="2590803"/>
            <a:ext cx="2112367" cy="193899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B01513"/>
                </a:solidFill>
              </a:rPr>
              <a:t>Submit</a:t>
            </a:r>
          </a:p>
          <a:p>
            <a:pPr algn="ctr"/>
            <a:r>
              <a:rPr lang="en-US" sz="4000" b="1" dirty="0">
                <a:solidFill>
                  <a:srgbClr val="B01513"/>
                </a:solidFill>
              </a:rPr>
              <a:t>this </a:t>
            </a:r>
          </a:p>
          <a:p>
            <a:pPr algn="ctr"/>
            <a:r>
              <a:rPr lang="en-US" sz="4000" b="1" dirty="0">
                <a:solidFill>
                  <a:srgbClr val="B01513"/>
                </a:solidFill>
              </a:rPr>
              <a:t>EARLY!!!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7285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5403A-00A5-48B2-BCE8-7567620F3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13" y="98836"/>
            <a:ext cx="3013177" cy="677912"/>
          </a:xfrm>
        </p:spPr>
        <p:txBody>
          <a:bodyPr>
            <a:noAutofit/>
          </a:bodyPr>
          <a:lstStyle/>
          <a:p>
            <a:r>
              <a:rPr lang="en-US" sz="4000" b="1" dirty="0"/>
              <a:t>Advertise!!!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9A3DCA9-3500-4749-BC1C-34C52402E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3"/>
          <a:stretch/>
        </p:blipFill>
        <p:spPr>
          <a:xfrm>
            <a:off x="3538854" y="437792"/>
            <a:ext cx="5114291" cy="6276974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00508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EAC99-3814-4F82-86BB-7A9BB03AF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23" y="106209"/>
            <a:ext cx="9994900" cy="917574"/>
          </a:xfrm>
        </p:spPr>
        <p:txBody>
          <a:bodyPr>
            <a:normAutofit/>
          </a:bodyPr>
          <a:lstStyle/>
          <a:p>
            <a:r>
              <a:rPr lang="en-US" sz="4000" b="1" dirty="0"/>
              <a:t>Select a Class Coordinator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2233B7-9781-4D68-8EF9-8551C3C52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" t="3354" r="3658"/>
          <a:stretch/>
        </p:blipFill>
        <p:spPr>
          <a:xfrm>
            <a:off x="2263672" y="1378565"/>
            <a:ext cx="7664656" cy="5208126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32928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EAC99-3814-4F82-86BB-7A9BB03AF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90" y="0"/>
            <a:ext cx="9994900" cy="917574"/>
          </a:xfrm>
        </p:spPr>
        <p:txBody>
          <a:bodyPr>
            <a:normAutofit/>
          </a:bodyPr>
          <a:lstStyle/>
          <a:p>
            <a:r>
              <a:rPr lang="en-US" sz="4000" b="1" dirty="0"/>
              <a:t>Select a Certified Course Coordinator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A97315-6E04-40C9-9DFC-0BAA4B3CD4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" r="42437" b="5808"/>
          <a:stretch/>
        </p:blipFill>
        <p:spPr>
          <a:xfrm>
            <a:off x="3703975" y="766916"/>
            <a:ext cx="4515794" cy="5984022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28317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A8244-ADDF-4417-9BED-3505002F6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Book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AD858-9462-4A43-8A5C-B1F8B1FA5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Electronic Class Roster</a:t>
            </a:r>
          </a:p>
          <a:p>
            <a:endParaRPr lang="en-US" dirty="0"/>
          </a:p>
          <a:p>
            <a:r>
              <a:rPr lang="en-US" dirty="0"/>
              <a:t>Email Nathan Cruzado at HQ 30 days in advance</a:t>
            </a:r>
          </a:p>
          <a:p>
            <a:pPr lvl="1"/>
            <a:r>
              <a:rPr lang="en-US" dirty="0">
                <a:hlinkClick r:id="rId2"/>
              </a:rPr>
              <a:t>cruzado@irwaonline.org</a:t>
            </a:r>
            <a:endParaRPr lang="en-US" dirty="0"/>
          </a:p>
          <a:p>
            <a:pPr lvl="1"/>
            <a:r>
              <a:rPr lang="en-US" dirty="0"/>
              <a:t>310-538-0233 x124</a:t>
            </a:r>
          </a:p>
          <a:p>
            <a:pPr lvl="1"/>
            <a:endParaRPr lang="en-US" dirty="0"/>
          </a:p>
          <a:p>
            <a:r>
              <a:rPr lang="en-US" dirty="0"/>
              <a:t>OK to order extras sets of books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80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63B0091-1762-42E3-9687-9319504DF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87" y="119317"/>
            <a:ext cx="10515600" cy="745919"/>
          </a:xfrm>
        </p:spPr>
        <p:txBody>
          <a:bodyPr>
            <a:normAutofit/>
          </a:bodyPr>
          <a:lstStyle/>
          <a:p>
            <a:r>
              <a:rPr lang="en-US" sz="4000" b="1" dirty="0"/>
              <a:t>Invoice Review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6F65180B-A3EF-40EF-AD88-48452361E5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" t="5127" r="62742" b="12080"/>
          <a:stretch/>
        </p:blipFill>
        <p:spPr>
          <a:xfrm>
            <a:off x="3784539" y="825910"/>
            <a:ext cx="4622921" cy="591277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69383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0C63C-2E82-4750-B339-3F4FC23CC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13" y="99654"/>
            <a:ext cx="10515600" cy="745919"/>
          </a:xfrm>
        </p:spPr>
        <p:txBody>
          <a:bodyPr>
            <a:normAutofit/>
          </a:bodyPr>
          <a:lstStyle/>
          <a:p>
            <a:r>
              <a:rPr lang="en-US" sz="4000" b="1" dirty="0"/>
              <a:t>Invoice Review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9378DA-3E64-4CB1-912A-A5BE770E72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6" t="3209" r="908" b="69938"/>
          <a:stretch/>
        </p:blipFill>
        <p:spPr>
          <a:xfrm>
            <a:off x="165264" y="2251586"/>
            <a:ext cx="11861471" cy="3598606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17815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6A8BB56-594F-4977-97F3-36A1E5433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87" y="98323"/>
            <a:ext cx="3289300" cy="1151965"/>
          </a:xfrm>
        </p:spPr>
        <p:txBody>
          <a:bodyPr>
            <a:normAutofit/>
          </a:bodyPr>
          <a:lstStyle/>
          <a:p>
            <a:r>
              <a:rPr lang="en-US" sz="4000" b="1" dirty="0"/>
              <a:t>Recap…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7F797DD3-0890-42CF-A27D-D79F23F97D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789083"/>
              </p:ext>
            </p:extLst>
          </p:nvPr>
        </p:nvGraphicFramePr>
        <p:xfrm>
          <a:off x="477044" y="1759975"/>
          <a:ext cx="11237912" cy="4251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3472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05E94-1D56-47C1-8B83-33D47D519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17" y="295400"/>
            <a:ext cx="9404723" cy="2816915"/>
          </a:xfrm>
        </p:spPr>
        <p:txBody>
          <a:bodyPr>
            <a:normAutofit/>
          </a:bodyPr>
          <a:lstStyle/>
          <a:p>
            <a:r>
              <a:rPr lang="en-US" sz="5400" b="1" dirty="0"/>
              <a:t>Why IRWA?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2400" dirty="0"/>
              <a:t> </a:t>
            </a:r>
            <a:br>
              <a:rPr lang="en-US" sz="2400" dirty="0"/>
            </a:br>
            <a:r>
              <a:rPr lang="en-US" sz="2000" b="1" dirty="0"/>
              <a:t>We improve people’s quality of life through infrastructure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D3DE2-BAF9-4F89-9520-6FA809688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221" y="2399251"/>
            <a:ext cx="10833049" cy="4021215"/>
          </a:xfrm>
        </p:spPr>
        <p:txBody>
          <a:bodyPr/>
          <a:lstStyle/>
          <a:p>
            <a:pPr lvl="2"/>
            <a:endParaRPr lang="en-US" dirty="0"/>
          </a:p>
          <a:p>
            <a:pPr lvl="2"/>
            <a:r>
              <a:rPr lang="en-US" sz="4000" dirty="0"/>
              <a:t>Networking</a:t>
            </a:r>
          </a:p>
          <a:p>
            <a:pPr lvl="2"/>
            <a:r>
              <a:rPr lang="en-US" sz="4000" dirty="0"/>
              <a:t>Develop knowledge base</a:t>
            </a:r>
          </a:p>
          <a:p>
            <a:pPr lvl="2"/>
            <a:r>
              <a:rPr lang="en-US" sz="4000" dirty="0"/>
              <a:t>Professional service</a:t>
            </a:r>
          </a:p>
          <a:p>
            <a:pPr lvl="2"/>
            <a:r>
              <a:rPr lang="en-US" sz="4000" dirty="0"/>
              <a:t>Obtain Certifications </a:t>
            </a:r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062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916E9-0E80-438B-8750-6D1D6C186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99" y="151002"/>
            <a:ext cx="7216566" cy="769441"/>
          </a:xfrm>
        </p:spPr>
        <p:txBody>
          <a:bodyPr>
            <a:noAutofit/>
          </a:bodyPr>
          <a:lstStyle/>
          <a:p>
            <a:r>
              <a:rPr lang="en-US" sz="4000" b="1" dirty="0"/>
              <a:t>Region 1 Course Offerings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08C65-9D22-425A-B6AE-847EA45C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06680"/>
            <a:ext cx="10396883" cy="436790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Insert Excel Spreadsheet….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031DAE-DA16-48A9-880C-958C745ED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3" y="920443"/>
            <a:ext cx="11495316" cy="563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34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3B59964-9078-417A-B5AD-1D69F939D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24" y="187572"/>
            <a:ext cx="9404723" cy="881132"/>
          </a:xfrm>
        </p:spPr>
        <p:txBody>
          <a:bodyPr/>
          <a:lstStyle/>
          <a:p>
            <a:r>
              <a:rPr lang="en-US" sz="5400" b="1" dirty="0"/>
              <a:t>Certifications: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DFC44CC-8962-46E0-99C3-ADC5814C4018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25777" y="2783558"/>
            <a:ext cx="2927350" cy="358933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/>
              <a:t>100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/>
              <a:t>200 or 201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/>
              <a:t>213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/>
              <a:t>102 or 103 or 104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B0D2A03-C336-493D-867D-111F7B043A28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867424" y="2783558"/>
            <a:ext cx="2946794" cy="390377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205 or 203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215 or 218 or 105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400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600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700, 501 or 502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800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900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CCFD764-5087-4927-8590-9C574C254744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129683" y="2783558"/>
            <a:ext cx="2932113" cy="3589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421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603, 225 or 219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604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802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902 or 901</a:t>
            </a:r>
          </a:p>
          <a:p>
            <a:endParaRPr lang="en-US" dirty="0"/>
          </a:p>
        </p:txBody>
      </p:sp>
      <p:pic>
        <p:nvPicPr>
          <p:cNvPr id="18" name="Picture 17" descr="https://eweb.irwaonline.org/eweb/upload/certification/Images/rwa_novice.png">
            <a:extLst>
              <a:ext uri="{FF2B5EF4-FFF2-40B4-BE49-F238E27FC236}">
                <a16:creationId xmlns:a16="http://schemas.microsoft.com/office/drawing/2014/main" id="{CC4F76E5-74A7-4B58-B348-FB21151E405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03" y="1548292"/>
            <a:ext cx="1907498" cy="881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ttps://eweb.irwaonline.org/eweb/upload/certification/Images/rwp_intermediate.png">
            <a:extLst>
              <a:ext uri="{FF2B5EF4-FFF2-40B4-BE49-F238E27FC236}">
                <a16:creationId xmlns:a16="http://schemas.microsoft.com/office/drawing/2014/main" id="{347AC9F2-5269-4CB1-A671-5A0AC7033A1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843" y="1548037"/>
            <a:ext cx="1907498" cy="881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https://eweb.irwaonline.org/eweb/upload/certification/Images/srwa_advanced.png">
            <a:extLst>
              <a:ext uri="{FF2B5EF4-FFF2-40B4-BE49-F238E27FC236}">
                <a16:creationId xmlns:a16="http://schemas.microsoft.com/office/drawing/2014/main" id="{AFD3BA6E-FA8F-4C8C-A380-6165EA85857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449" y="1548037"/>
            <a:ext cx="1907498" cy="881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6257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0">
            <a:extLst>
              <a:ext uri="{FF2B5EF4-FFF2-40B4-BE49-F238E27FC236}">
                <a16:creationId xmlns:a16="http://schemas.microsoft.com/office/drawing/2014/main" id="{5E8FABE2-2E0D-4DA5-822F-D45B4A1B2043}"/>
              </a:ext>
            </a:extLst>
          </p:cNvPr>
          <p:cNvSpPr txBox="1">
            <a:spLocks/>
          </p:cNvSpPr>
          <p:nvPr/>
        </p:nvSpPr>
        <p:spPr>
          <a:xfrm>
            <a:off x="223324" y="187572"/>
            <a:ext cx="9404723" cy="15724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/>
              <a:t>Course Scheduling For Non-Education Chairs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01EE8B2-C43D-492D-8A57-D2C4FB33E0A5}"/>
              </a:ext>
            </a:extLst>
          </p:cNvPr>
          <p:cNvSpPr txBox="1">
            <a:spLocks/>
          </p:cNvSpPr>
          <p:nvPr/>
        </p:nvSpPr>
        <p:spPr>
          <a:xfrm>
            <a:off x="413938" y="2747656"/>
            <a:ext cx="3479636" cy="33783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B01513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b="1" dirty="0">
                <a:solidFill>
                  <a:srgbClr val="FFFFFF"/>
                </a:solidFill>
              </a:rPr>
              <a:t>How to Schedule a Class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04F0F49-83C0-40AF-AFF3-436B6AE46769}"/>
              </a:ext>
            </a:extLst>
          </p:cNvPr>
          <p:cNvSpPr txBox="1">
            <a:spLocks/>
          </p:cNvSpPr>
          <p:nvPr/>
        </p:nvSpPr>
        <p:spPr>
          <a:xfrm>
            <a:off x="4623978" y="1759974"/>
            <a:ext cx="7344698" cy="535366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lvl="1" indent="0">
              <a:buFont typeface="Wingdings 3" charset="2"/>
              <a:buNone/>
            </a:pPr>
            <a:endParaRPr lang="en-US" sz="2000" dirty="0"/>
          </a:p>
          <a:p>
            <a:pPr lvl="1"/>
            <a:r>
              <a:rPr lang="en-US" sz="2800" dirty="0"/>
              <a:t>Make the Decision!!</a:t>
            </a:r>
          </a:p>
          <a:p>
            <a:pPr lvl="2"/>
            <a:r>
              <a:rPr lang="en-US" sz="2600" dirty="0"/>
              <a:t>Select a Course</a:t>
            </a:r>
          </a:p>
          <a:p>
            <a:pPr lvl="2"/>
            <a:r>
              <a:rPr lang="en-US" sz="2600" dirty="0"/>
              <a:t>Find a Facility		</a:t>
            </a:r>
          </a:p>
          <a:p>
            <a:pPr lvl="2"/>
            <a:r>
              <a:rPr lang="en-US" sz="2600" dirty="0"/>
              <a:t>Hire an Instructor</a:t>
            </a:r>
          </a:p>
          <a:p>
            <a:pPr lvl="1"/>
            <a:r>
              <a:rPr lang="en-US" sz="2800" dirty="0"/>
              <a:t>Submit CSMA</a:t>
            </a:r>
          </a:p>
          <a:p>
            <a:pPr lvl="2"/>
            <a:r>
              <a:rPr lang="en-US" sz="2600" dirty="0"/>
              <a:t>Advertise!!</a:t>
            </a:r>
          </a:p>
          <a:p>
            <a:pPr lvl="2"/>
            <a:r>
              <a:rPr lang="en-US" sz="2600" dirty="0"/>
              <a:t>Book Order</a:t>
            </a:r>
          </a:p>
          <a:p>
            <a:pPr lvl="1"/>
            <a:r>
              <a:rPr lang="en-US" sz="2800" dirty="0"/>
              <a:t>Review Invoices</a:t>
            </a:r>
          </a:p>
          <a:p>
            <a:pPr lvl="1"/>
            <a:endParaRPr lang="en-US" dirty="0"/>
          </a:p>
          <a:p>
            <a:pPr marL="457200" lvl="1" indent="0">
              <a:buFont typeface="Wingdings 3" charset="2"/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9503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B6BA-7629-4455-B8C3-F3C6B8B56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5735"/>
            <a:ext cx="9255618" cy="1118752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Whose Decision is it anyway?</a:t>
            </a:r>
          </a:p>
        </p:txBody>
      </p:sp>
      <p:pic>
        <p:nvPicPr>
          <p:cNvPr id="10" name="Content Placeholder 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4465A301-D2D5-46E6-B70F-3049E6697E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7"/>
          <a:stretch/>
        </p:blipFill>
        <p:spPr>
          <a:xfrm>
            <a:off x="311580" y="1740311"/>
            <a:ext cx="5593920" cy="3839802"/>
          </a:xfrm>
          <a:ln w="28575">
            <a:solidFill>
              <a:srgbClr val="B01513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Content Placeholder 11" descr="A group of people around a table&#10;&#10;Description automatically generated">
            <a:extLst>
              <a:ext uri="{FF2B5EF4-FFF2-40B4-BE49-F238E27FC236}">
                <a16:creationId xmlns:a16="http://schemas.microsoft.com/office/drawing/2014/main" id="{146DAB09-6DE9-4CAA-9CAF-5CAF6D1D8F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866" y="1736977"/>
            <a:ext cx="5723554" cy="3816536"/>
          </a:xfrm>
          <a:ln w="38100">
            <a:solidFill>
              <a:srgbClr val="B01513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D91622A-6ECD-40D2-ACE3-FF62E98AB3C4}"/>
              </a:ext>
            </a:extLst>
          </p:cNvPr>
          <p:cNvSpPr txBox="1"/>
          <p:nvPr/>
        </p:nvSpPr>
        <p:spPr>
          <a:xfrm>
            <a:off x="884904" y="5704225"/>
            <a:ext cx="4095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Education Chair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0369B7-4907-42F2-A64A-EAE021FD56DA}"/>
              </a:ext>
            </a:extLst>
          </p:cNvPr>
          <p:cNvSpPr txBox="1"/>
          <p:nvPr/>
        </p:nvSpPr>
        <p:spPr>
          <a:xfrm>
            <a:off x="5583542" y="5704225"/>
            <a:ext cx="5723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Chapter Board</a:t>
            </a:r>
          </a:p>
        </p:txBody>
      </p:sp>
    </p:spTree>
    <p:extLst>
      <p:ext uri="{BB962C8B-B14F-4D97-AF65-F5344CB8AC3E}">
        <p14:creationId xmlns:p14="http://schemas.microsoft.com/office/powerpoint/2010/main" val="1471486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961" y="753723"/>
            <a:ext cx="4998342" cy="10417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14" y="2199901"/>
            <a:ext cx="9478036" cy="430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5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EF159-B0D8-49B1-8D08-F9913DB4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88" y="263526"/>
            <a:ext cx="10515600" cy="859668"/>
          </a:xfrm>
        </p:spPr>
        <p:txBody>
          <a:bodyPr>
            <a:normAutofit/>
          </a:bodyPr>
          <a:lstStyle/>
          <a:p>
            <a:r>
              <a:rPr lang="en-US" sz="4800" b="1" dirty="0"/>
              <a:t>Locate a facility</a:t>
            </a:r>
          </a:p>
        </p:txBody>
      </p:sp>
      <p:pic>
        <p:nvPicPr>
          <p:cNvPr id="5" name="Content Placeholder 4" descr="A large brick building&#10;&#10;Description automatically generated">
            <a:extLst>
              <a:ext uri="{FF2B5EF4-FFF2-40B4-BE49-F238E27FC236}">
                <a16:creationId xmlns:a16="http://schemas.microsoft.com/office/drawing/2014/main" id="{CD556FA9-A562-49B3-A40B-C34AE916A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413000" y="1511096"/>
            <a:ext cx="7632700" cy="5083378"/>
          </a:xfrm>
          <a:ln w="38100">
            <a:solidFill>
              <a:srgbClr val="B01513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74950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105DE8-1D7B-46ED-AF7D-4415A8D25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1" y="101243"/>
            <a:ext cx="9404723" cy="902057"/>
          </a:xfrm>
        </p:spPr>
        <p:txBody>
          <a:bodyPr/>
          <a:lstStyle/>
          <a:p>
            <a:r>
              <a:rPr lang="en-US" sz="4800" b="1" dirty="0"/>
              <a:t>Locating an Instructor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381B980-AA59-4E67-A5DB-84653002B9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" t="3058" r="15565" b="3292"/>
          <a:stretch/>
        </p:blipFill>
        <p:spPr>
          <a:xfrm>
            <a:off x="2501900" y="1158177"/>
            <a:ext cx="7188200" cy="548392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89871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74C67A-F2DC-434A-AE63-129E33776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11" y="142476"/>
            <a:ext cx="9404723" cy="829982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FFFF"/>
                </a:solidFill>
              </a:rPr>
              <a:t>Select an Instructor</a:t>
            </a:r>
            <a:r>
              <a:rPr lang="en-US" sz="4400" b="1" dirty="0">
                <a:solidFill>
                  <a:srgbClr val="FFFFFF"/>
                </a:solidFill>
              </a:rPr>
              <a:t/>
            </a:r>
            <a:br>
              <a:rPr lang="en-US" sz="4400" b="1" dirty="0">
                <a:solidFill>
                  <a:srgbClr val="FFFFFF"/>
                </a:solidFill>
              </a:rPr>
            </a:br>
            <a:endParaRPr lang="en-US" dirty="0"/>
          </a:p>
        </p:txBody>
      </p:sp>
      <p:pic>
        <p:nvPicPr>
          <p:cNvPr id="9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935ECE8-2203-4F53-ACB3-11D963AC3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52" b="40998"/>
          <a:stretch/>
        </p:blipFill>
        <p:spPr>
          <a:xfrm>
            <a:off x="915622" y="1536700"/>
            <a:ext cx="10360755" cy="506729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0479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957</TotalTime>
  <Words>202</Words>
  <Application>Microsoft Office PowerPoint</Application>
  <PresentationFormat>Widescreen</PresentationFormat>
  <Paragraphs>85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Ion</vt:lpstr>
      <vt:lpstr>PowerPoint Presentation</vt:lpstr>
      <vt:lpstr>Why IRWA?   We improve people’s quality of life through infrastructure development</vt:lpstr>
      <vt:lpstr>Certifications:</vt:lpstr>
      <vt:lpstr>PowerPoint Presentation</vt:lpstr>
      <vt:lpstr>Whose Decision is it anyway?</vt:lpstr>
      <vt:lpstr>PowerPoint Presentation</vt:lpstr>
      <vt:lpstr>Locate a facility</vt:lpstr>
      <vt:lpstr>Locating an Instructor </vt:lpstr>
      <vt:lpstr>Select an Instructor </vt:lpstr>
      <vt:lpstr>PowerPoint Presentation</vt:lpstr>
      <vt:lpstr>PowerPoint Presentation</vt:lpstr>
      <vt:lpstr>PowerPoint Presentation</vt:lpstr>
      <vt:lpstr>Advertise!!!</vt:lpstr>
      <vt:lpstr>Select a Class Coordinator</vt:lpstr>
      <vt:lpstr>Select a Certified Course Coordinator</vt:lpstr>
      <vt:lpstr>Book Order</vt:lpstr>
      <vt:lpstr>Invoice Review</vt:lpstr>
      <vt:lpstr>Invoice Review</vt:lpstr>
      <vt:lpstr>Recap…</vt:lpstr>
      <vt:lpstr>Region 1 Course Offerings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Flanagan</dc:creator>
  <cp:lastModifiedBy>Matranga Yolanda</cp:lastModifiedBy>
  <cp:revision>34</cp:revision>
  <cp:lastPrinted>2019-10-09T18:21:21Z</cp:lastPrinted>
  <dcterms:created xsi:type="dcterms:W3CDTF">2019-10-04T17:10:41Z</dcterms:created>
  <dcterms:modified xsi:type="dcterms:W3CDTF">2019-10-12T14:53:59Z</dcterms:modified>
</cp:coreProperties>
</file>